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Урок русского языка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http://www.playcast.ru/uploads/2015/09/29/152599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1857364"/>
            <a:ext cx="31954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playcast.ru/uploads/2015/09/29/152599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1954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playcast.ru/uploads/2015/09/29/152599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31954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Напишите одну строчку слогов.</a:t>
            </a:r>
            <a:endParaRPr lang="ru-RU" dirty="0"/>
          </a:p>
        </p:txBody>
      </p:sp>
      <p:pic>
        <p:nvPicPr>
          <p:cNvPr id="4" name="Picture 3" descr="C:\Users\Т-800\Desktop\hello_html_md92c6c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846" t="66154" r="24039" b="21154"/>
          <a:stretch>
            <a:fillRect/>
          </a:stretch>
        </p:blipFill>
        <p:spPr bwMode="auto">
          <a:xfrm>
            <a:off x="500034" y="2500306"/>
            <a:ext cx="3089679" cy="3236829"/>
          </a:xfrm>
          <a:prstGeom prst="rect">
            <a:avLst/>
          </a:prstGeom>
          <a:noFill/>
        </p:spPr>
      </p:pic>
      <p:pic>
        <p:nvPicPr>
          <p:cNvPr id="5" name="Picture 3" descr="C:\Users\Т-800\Desktop\hello_html_md92c6cf.jpg"/>
          <p:cNvPicPr>
            <a:picLocks noChangeAspect="1" noChangeArrowheads="1"/>
          </p:cNvPicPr>
          <p:nvPr/>
        </p:nvPicPr>
        <p:blipFill>
          <a:blip r:embed="rId2" cstate="print"/>
          <a:srcRect l="41346" t="50000" r="44808" b="39868"/>
          <a:stretch>
            <a:fillRect/>
          </a:stretch>
        </p:blipFill>
        <p:spPr bwMode="auto">
          <a:xfrm>
            <a:off x="2857488" y="2643182"/>
            <a:ext cx="3417118" cy="2500330"/>
          </a:xfrm>
          <a:prstGeom prst="rect">
            <a:avLst/>
          </a:prstGeom>
          <a:noFill/>
        </p:spPr>
      </p:pic>
      <p:pic>
        <p:nvPicPr>
          <p:cNvPr id="6" name="Picture 3" descr="C:\Users\Т-800\Desktop\hello_html_md92c6cf.jpg"/>
          <p:cNvPicPr>
            <a:picLocks noChangeAspect="1" noChangeArrowheads="1"/>
          </p:cNvPicPr>
          <p:nvPr/>
        </p:nvPicPr>
        <p:blipFill>
          <a:blip r:embed="rId2" cstate="print"/>
          <a:srcRect l="41346" t="59456" r="44808" b="32115"/>
          <a:stretch>
            <a:fillRect/>
          </a:stretch>
        </p:blipFill>
        <p:spPr bwMode="auto">
          <a:xfrm>
            <a:off x="5664202" y="3000372"/>
            <a:ext cx="328591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86124"/>
            <a:ext cx="8229600" cy="1893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КОРМУШКА, КОРМИТЬ, КОРМ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64344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СИНИЦЫ, СНЕГИРИ, ВОРОБЬИ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Т-800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25211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Тема. Корень слова. Однокоренные слова.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Цель: </a:t>
            </a:r>
            <a:r>
              <a:rPr lang="ru-RU" sz="3600" b="1" dirty="0" smtClean="0"/>
              <a:t>учиться распознавать      ….                                                 и выделять     …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857628"/>
            <a:ext cx="6286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однокоренные слова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4429132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корень.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Прочитайте текст. Выпишите родственные слова.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2608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         </a:t>
            </a:r>
            <a:r>
              <a:rPr lang="ru-RU" sz="3600" b="1" dirty="0" smtClean="0">
                <a:solidFill>
                  <a:srgbClr val="002060"/>
                </a:solidFill>
              </a:rPr>
              <a:t>Наступила зима. В город прилетели зимующие птицы: снегири, синицы. Птицы будут зимовать около домов людей.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214950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зима, зимующие, зимовать</a:t>
            </a:r>
            <a:endParaRPr lang="ru-RU" sz="4000" b="1" dirty="0"/>
          </a:p>
        </p:txBody>
      </p:sp>
      <p:sp>
        <p:nvSpPr>
          <p:cNvPr id="5" name="Дуга 4"/>
          <p:cNvSpPr/>
          <p:nvPr/>
        </p:nvSpPr>
        <p:spPr>
          <a:xfrm rot="18871972">
            <a:off x="3707666" y="5186358"/>
            <a:ext cx="1371475" cy="1183324"/>
          </a:xfrm>
          <a:prstGeom prst="arc">
            <a:avLst>
              <a:gd name="adj1" fmla="val 16200000"/>
              <a:gd name="adj2" fmla="val 85498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-800\Desktop\94294753_0b054050ba749402c355cef9a2c1f4b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16478" cy="6994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4303455"/>
            <a:ext cx="707236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Скачет шустрая синица</a:t>
            </a:r>
          </a:p>
          <a:p>
            <a:pPr algn="ctr"/>
            <a:r>
              <a:rPr lang="ru-RU" sz="3200" b="1" dirty="0" smtClean="0"/>
              <a:t>Прыг – скок, прыг – скок,</a:t>
            </a:r>
          </a:p>
          <a:p>
            <a:pPr algn="ctr"/>
            <a:r>
              <a:rPr lang="ru-RU" sz="3200" b="1" dirty="0" smtClean="0"/>
              <a:t>Завертелась, как волчок.</a:t>
            </a:r>
          </a:p>
          <a:p>
            <a:pPr algn="ctr"/>
            <a:r>
              <a:rPr lang="ru-RU" sz="3200" b="1" dirty="0" smtClean="0"/>
              <a:t>Вот присела на минутку,</a:t>
            </a:r>
          </a:p>
          <a:p>
            <a:pPr algn="ctr"/>
            <a:r>
              <a:rPr lang="ru-RU" sz="3200" b="1" dirty="0" smtClean="0"/>
              <a:t>Почесала клювом грудку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3429024" cy="43251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4400" dirty="0" smtClean="0"/>
              <a:t>СТОЛ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4400" dirty="0" smtClean="0"/>
              <a:t>СТОЛИК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4400" dirty="0" smtClean="0"/>
              <a:t>СТОЛОВАЯ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4400" dirty="0" smtClean="0"/>
              <a:t>СТОЛЯР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2143116"/>
            <a:ext cx="3571900" cy="42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4400" dirty="0" smtClean="0"/>
              <a:t>ДВОР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4400" dirty="0" smtClean="0"/>
              <a:t>ДВОРНИК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4400" dirty="0" smtClean="0"/>
              <a:t>ДВОРИК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4400" dirty="0" smtClean="0"/>
              <a:t>ДВОРОВЫЙ</a:t>
            </a:r>
            <a:endParaRPr lang="ru-RU" sz="4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000232" y="4357694"/>
            <a:ext cx="4572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19208140">
            <a:off x="4480" y="3427722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208140">
            <a:off x="4505075" y="2356153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9208140">
            <a:off x="4480" y="4502036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208140">
            <a:off x="4480" y="5570863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9208140">
            <a:off x="-66958" y="2356152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9208140">
            <a:off x="4576512" y="3427722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9208140">
            <a:off x="4576512" y="4502036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9208140">
            <a:off x="4576513" y="5570863"/>
            <a:ext cx="2426818" cy="1785737"/>
          </a:xfrm>
          <a:prstGeom prst="arc">
            <a:avLst>
              <a:gd name="adj1" fmla="val 16200000"/>
              <a:gd name="adj2" fmla="val 2038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Т-800\Desktop\dvornik12.jpg"/>
          <p:cNvPicPr>
            <a:picLocks noChangeAspect="1" noChangeArrowheads="1"/>
          </p:cNvPicPr>
          <p:nvPr/>
        </p:nvPicPr>
        <p:blipFill>
          <a:blip r:embed="rId2" cstate="print"/>
          <a:srcRect t="12350" b="13541"/>
          <a:stretch>
            <a:fillRect/>
          </a:stretch>
        </p:blipFill>
        <p:spPr bwMode="auto">
          <a:xfrm>
            <a:off x="7072330" y="571480"/>
            <a:ext cx="1571635" cy="2000312"/>
          </a:xfrm>
          <a:prstGeom prst="rect">
            <a:avLst/>
          </a:prstGeom>
          <a:noFill/>
        </p:spPr>
      </p:pic>
      <p:pic>
        <p:nvPicPr>
          <p:cNvPr id="1027" name="Picture 3" descr="C:\Users\Т-800\Desktop\afd2242cb56987e643a20539d1232e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2001518" cy="133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357298"/>
            <a:ext cx="6972320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Запиши только однокоренные слова. Выдели корень.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85786" y="1428736"/>
            <a:ext cx="785818" cy="7858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85786" y="3071810"/>
            <a:ext cx="857256" cy="78581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5786" y="5000636"/>
            <a:ext cx="785818" cy="714380"/>
          </a:xfrm>
          <a:prstGeom prst="triangl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28794" y="3000372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текста выпиши однокоренные слова. Выдели корень.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4929198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Спиши однокоренные слова. Выдели корень.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Т-800\Desktop\img45.jpg"/>
          <p:cNvPicPr>
            <a:picLocks noGrp="1"/>
          </p:cNvPicPr>
          <p:nvPr>
            <p:ph idx="1"/>
          </p:nvPr>
        </p:nvPicPr>
        <p:blipFill>
          <a:blip r:embed="rId2" cstate="print"/>
          <a:srcRect b="66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477</TotalTime>
  <Words>130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Урок русского языка</vt:lpstr>
      <vt:lpstr>Напишите одну строчку слогов.</vt:lpstr>
      <vt:lpstr>Слайд 3</vt:lpstr>
      <vt:lpstr>Тема. Корень слова. Однокоренные слова.</vt:lpstr>
      <vt:lpstr>Прочитайте текст. Выпишите родственные слова.</vt:lpstr>
      <vt:lpstr>Слайд 6</vt:lpstr>
      <vt:lpstr>Слайд 7</vt:lpstr>
      <vt:lpstr>Слайд 8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Т-800</dc:creator>
  <cp:lastModifiedBy>Т-800</cp:lastModifiedBy>
  <cp:revision>45</cp:revision>
  <dcterms:created xsi:type="dcterms:W3CDTF">2021-12-07T16:26:49Z</dcterms:created>
  <dcterms:modified xsi:type="dcterms:W3CDTF">2021-12-08T23:42:28Z</dcterms:modified>
</cp:coreProperties>
</file>